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embeddedFontLst>
    <p:embeddedFont>
      <p:font typeface="Nunito"/>
      <p:regular r:id="rId11"/>
      <p:bold r:id="rId12"/>
      <p:italic r:id="rId13"/>
      <p:boldItalic r:id="rId14"/>
    </p:embeddedFont>
    <p:embeddedFont>
      <p:font typeface="Maven Pro"/>
      <p:regular r:id="rId15"/>
      <p:bold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Nunito-regular.fntdata"/><Relationship Id="rId10" Type="http://schemas.openxmlformats.org/officeDocument/2006/relationships/slide" Target="slides/slide5.xml"/><Relationship Id="rId13" Type="http://schemas.openxmlformats.org/officeDocument/2006/relationships/font" Target="fonts/Nunito-italic.fntdata"/><Relationship Id="rId12" Type="http://schemas.openxmlformats.org/officeDocument/2006/relationships/font" Target="fonts/Nunit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MavenPro-regular.fntdata"/><Relationship Id="rId14" Type="http://schemas.openxmlformats.org/officeDocument/2006/relationships/font" Target="fonts/Nunito-boldItalic.fntdata"/><Relationship Id="rId16" Type="http://schemas.openxmlformats.org/officeDocument/2006/relationships/font" Target="fonts/MavenPro-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80a0e3a28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80a0e3a28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85a3aae65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85a3aae65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80a0e3a28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80a0e3a28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80a0e3a28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80a0e3a28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3"/>
        </a:solidFill>
      </p:bgPr>
    </p:bg>
    <p:spTree>
      <p:nvGrpSpPr>
        <p:cNvPr id="9"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7343003"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7801210"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7801210"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8259418"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8259418"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8259418"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8717625" y="3757688"/>
                <a:ext cx="316800" cy="1384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8717625" y="4105700"/>
                <a:ext cx="316800" cy="1036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8717625" y="3409675"/>
                <a:ext cx="316800" cy="1732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8717625" y="4801723"/>
                <a:ext cx="316800" cy="340500"/>
              </a:xfrm>
              <a:prstGeom prst="round2SameRect">
                <a:avLst>
                  <a:gd fmla="val 50000" name="adj1"/>
                  <a:gd fmla="val 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rot="5400000">
                <a:off x="6725724" y="2701260"/>
                <a:ext cx="1208100" cy="1208100"/>
              </a:xfrm>
              <a:prstGeom prst="pie">
                <a:avLst>
                  <a:gd fmla="val 8244818" name="adj1"/>
                  <a:gd fmla="val 16246175"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2"/>
            <p:cNvSpPr/>
            <p:nvPr/>
          </p:nvSpPr>
          <p:spPr>
            <a:xfrm>
              <a:off x="8460975" y="1817775"/>
              <a:ext cx="396600" cy="396600"/>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rot="-8647347">
                <a:off x="7831319" y="285616"/>
                <a:ext cx="388018" cy="388018"/>
              </a:xfrm>
              <a:prstGeom prst="pie">
                <a:avLst>
                  <a:gd fmla="val 19376841" name="adj1"/>
                  <a:gd fmla="val 12313574"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5399795" y="360281"/>
              <a:ext cx="2577000" cy="2577000"/>
            </a:xfrm>
            <a:prstGeom prst="pie">
              <a:avLst>
                <a:gd fmla="val 8801158"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5399795" y="356358"/>
              <a:ext cx="2577000" cy="2577000"/>
            </a:xfrm>
            <a:prstGeom prst="pie">
              <a:avLst>
                <a:gd fmla="val 1255410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2"/>
            <p:cNvSpPr/>
            <p:nvPr/>
          </p:nvSpPr>
          <p:spPr>
            <a:xfrm rot="-9830444">
              <a:off x="6469759" y="3480727"/>
              <a:ext cx="320148" cy="320148"/>
            </a:xfrm>
            <a:prstGeom prst="pie">
              <a:avLst>
                <a:gd fmla="val 19376841" name="adj1"/>
                <a:gd fmla="val 16200000" name="adj2"/>
              </a:avLst>
            </a:prstGeom>
            <a:solidFill>
              <a:schemeClr val="lt1">
                <a:alpha val="94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p2"/>
          <p:cNvSpPr txBox="1"/>
          <p:nvPr>
            <p:ph type="ctrTitle"/>
          </p:nvPr>
        </p:nvSpPr>
        <p:spPr>
          <a:xfrm>
            <a:off x="824000" y="1613813"/>
            <a:ext cx="42555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47" name="Google Shape;47;p2"/>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48" name="Google Shape;48;p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49"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rot="10800000">
                <a:off x="1063183"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3"/>
              <p:cNvSpPr/>
              <p:nvPr/>
            </p:nvSpPr>
            <p:spPr>
              <a:xfrm rot="10800000">
                <a:off x="604976"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rot="10800000">
                <a:off x="604976"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rot="10800000">
                <a:off x="146769" y="3441"/>
                <a:ext cx="316800" cy="1384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
              <p:cNvSpPr/>
              <p:nvPr/>
            </p:nvSpPr>
            <p:spPr>
              <a:xfrm rot="10800000">
                <a:off x="146769" y="3430"/>
                <a:ext cx="316800" cy="1036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3"/>
              <p:cNvSpPr/>
              <p:nvPr/>
            </p:nvSpPr>
            <p:spPr>
              <a:xfrm rot="10800000">
                <a:off x="146769" y="3406"/>
                <a:ext cx="316800" cy="340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6775084"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7367299"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3"/>
              <p:cNvSpPr/>
              <p:nvPr/>
            </p:nvSpPr>
            <p:spPr>
              <a:xfrm>
                <a:off x="7367299"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3"/>
              <p:cNvSpPr/>
              <p:nvPr/>
            </p:nvSpPr>
            <p:spPr>
              <a:xfrm>
                <a:off x="7959516"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3"/>
              <p:cNvSpPr/>
              <p:nvPr/>
            </p:nvSpPr>
            <p:spPr>
              <a:xfrm>
                <a:off x="7959516"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
              <p:cNvSpPr/>
              <p:nvPr/>
            </p:nvSpPr>
            <p:spPr>
              <a:xfrm>
                <a:off x="7959516"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8551731" y="3354008"/>
                <a:ext cx="409500" cy="178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3"/>
              <p:cNvSpPr/>
              <p:nvPr/>
            </p:nvSpPr>
            <p:spPr>
              <a:xfrm>
                <a:off x="8551731" y="3804008"/>
                <a:ext cx="409500" cy="13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3"/>
              <p:cNvSpPr/>
              <p:nvPr/>
            </p:nvSpPr>
            <p:spPr>
              <a:xfrm>
                <a:off x="8551731" y="2904008"/>
                <a:ext cx="409500" cy="22395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3"/>
              <p:cNvSpPr/>
              <p:nvPr/>
            </p:nvSpPr>
            <p:spPr>
              <a:xfrm>
                <a:off x="8551731" y="4703408"/>
                <a:ext cx="409500" cy="4401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82" name="Google Shape;82;p3"/>
          <p:cNvSpPr txBox="1"/>
          <p:nvPr>
            <p:ph type="title"/>
          </p:nvPr>
        </p:nvSpPr>
        <p:spPr>
          <a:xfrm>
            <a:off x="824000" y="1613825"/>
            <a:ext cx="5857800" cy="18729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83" name="Google Shape;83;p3"/>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4"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4"/>
            <p:cNvSpPr/>
            <p:nvPr/>
          </p:nvSpPr>
          <p:spPr>
            <a:xfrm rot="-5400000">
              <a:off x="348199" y="179450"/>
              <a:ext cx="1116300" cy="11163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 name="Google Shape;88;p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89" name="Google Shape;89;p4"/>
          <p:cNvSpPr txBox="1"/>
          <p:nvPr>
            <p:ph idx="1" type="body"/>
          </p:nvPr>
        </p:nvSpPr>
        <p:spPr>
          <a:xfrm>
            <a:off x="1303800" y="1990050"/>
            <a:ext cx="70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0" name="Google Shape;90;p4"/>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5"/>
            <p:cNvSpPr/>
            <p:nvPr/>
          </p:nvSpPr>
          <p:spPr>
            <a:xfrm rot="-5400000">
              <a:off x="348199" y="179450"/>
              <a:ext cx="1116300" cy="11163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6" name="Google Shape;96;p5"/>
          <p:cNvSpPr txBox="1"/>
          <p:nvPr>
            <p:ph idx="1" type="body"/>
          </p:nvPr>
        </p:nvSpPr>
        <p:spPr>
          <a:xfrm>
            <a:off x="130380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7" name="Google Shape;97;p5"/>
          <p:cNvSpPr txBox="1"/>
          <p:nvPr>
            <p:ph idx="2" type="body"/>
          </p:nvPr>
        </p:nvSpPr>
        <p:spPr>
          <a:xfrm>
            <a:off x="4903650" y="1990050"/>
            <a:ext cx="3430500" cy="2541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5"/>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6"/>
            <p:cNvSpPr/>
            <p:nvPr/>
          </p:nvSpPr>
          <p:spPr>
            <a:xfrm rot="-5400000">
              <a:off x="348199" y="179450"/>
              <a:ext cx="1116300" cy="11163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04" name="Google Shape;104;p6"/>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5"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7"/>
            <p:cNvSpPr/>
            <p:nvPr/>
          </p:nvSpPr>
          <p:spPr>
            <a:xfrm rot="-5400000">
              <a:off x="348199" y="179450"/>
              <a:ext cx="1116300" cy="11163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 name="Google Shape;109;p7"/>
          <p:cNvSpPr txBox="1"/>
          <p:nvPr>
            <p:ph type="title"/>
          </p:nvPr>
        </p:nvSpPr>
        <p:spPr>
          <a:xfrm>
            <a:off x="1303800" y="598575"/>
            <a:ext cx="3312000" cy="1590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10" name="Google Shape;110;p7"/>
          <p:cNvSpPr txBox="1"/>
          <p:nvPr>
            <p:ph idx="1" type="body"/>
          </p:nvPr>
        </p:nvSpPr>
        <p:spPr>
          <a:xfrm>
            <a:off x="1303800" y="2309675"/>
            <a:ext cx="3312000" cy="22218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11" name="Google Shape;111;p7"/>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112"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8"/>
              <p:cNvSpPr/>
              <p:nvPr/>
            </p:nvSpPr>
            <p:spPr>
              <a:xfrm rot="-8648551">
                <a:off x="7594313" y="527721"/>
                <a:ext cx="937226" cy="937226"/>
              </a:xfrm>
              <a:prstGeom prst="pie">
                <a:avLst>
                  <a:gd fmla="val 19376841"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8"/>
              <p:cNvSpPr/>
              <p:nvPr/>
            </p:nvSpPr>
            <p:spPr>
              <a:xfrm rot="2150259">
                <a:off x="8408218" y="2008610"/>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8"/>
              <p:cNvSpPr/>
              <p:nvPr/>
            </p:nvSpPr>
            <p:spPr>
              <a:xfrm rot="2150259">
                <a:off x="6868362" y="196705"/>
                <a:ext cx="393004" cy="393004"/>
              </a:xfrm>
              <a:prstGeom prst="pie">
                <a:avLst>
                  <a:gd fmla="val 5699893" name="adj1"/>
                  <a:gd fmla="val 12313574"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5" name="Google Shape;125;p8"/>
          <p:cNvSpPr txBox="1"/>
          <p:nvPr>
            <p:ph type="title"/>
          </p:nvPr>
        </p:nvSpPr>
        <p:spPr>
          <a:xfrm>
            <a:off x="824000" y="763600"/>
            <a:ext cx="5857800" cy="35733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26" name="Google Shape;126;p8"/>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27"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9"/>
            <p:cNvSpPr/>
            <p:nvPr/>
          </p:nvSpPr>
          <p:spPr>
            <a:xfrm rot="-5400000">
              <a:off x="348199" y="179450"/>
              <a:ext cx="1116300" cy="11163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 name="Google Shape;131;p9"/>
          <p:cNvSpPr txBox="1"/>
          <p:nvPr>
            <p:ph type="title"/>
          </p:nvPr>
        </p:nvSpPr>
        <p:spPr>
          <a:xfrm>
            <a:off x="1303800" y="598575"/>
            <a:ext cx="3430500" cy="19902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2" name="Google Shape;132;p9"/>
          <p:cNvSpPr txBox="1"/>
          <p:nvPr>
            <p:ph idx="1" type="subTitle"/>
          </p:nvPr>
        </p:nvSpPr>
        <p:spPr>
          <a:xfrm>
            <a:off x="1303800" y="2743203"/>
            <a:ext cx="3430500" cy="7260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33" name="Google Shape;133;p9"/>
          <p:cNvSpPr txBox="1"/>
          <p:nvPr>
            <p:ph idx="2" type="body"/>
          </p:nvPr>
        </p:nvSpPr>
        <p:spPr>
          <a:xfrm>
            <a:off x="4903700" y="661000"/>
            <a:ext cx="3430500" cy="3870600"/>
          </a:xfrm>
          <a:prstGeom prst="rect">
            <a:avLst/>
          </a:prstGeom>
          <a:ln cap="flat" cmpd="sng" w="9525">
            <a:solidFill>
              <a:schemeClr val="lt1"/>
            </a:solidFill>
            <a:prstDash val="solid"/>
            <a:round/>
            <a:headEnd len="sm" w="sm" type="none"/>
            <a:tailEnd len="sm" w="sm" type="none"/>
          </a:ln>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4" name="Google Shape;134;p9"/>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5"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0"/>
            <p:cNvSpPr/>
            <p:nvPr/>
          </p:nvSpPr>
          <p:spPr>
            <a:xfrm rot="-5400000">
              <a:off x="348199" y="179450"/>
              <a:ext cx="1116300" cy="1116300"/>
            </a:xfrm>
            <a:prstGeom prst="pie">
              <a:avLst>
                <a:gd fmla="val 10792838" name="adj1"/>
                <a:gd fmla="val 16200000" name="adj2"/>
              </a:avLst>
            </a:prstGeom>
            <a:solidFill>
              <a:schemeClr val="dk2">
                <a:alpha val="1255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9" name="Google Shape;139;p10"/>
          <p:cNvSpPr txBox="1"/>
          <p:nvPr>
            <p:ph idx="1" type="body"/>
          </p:nvPr>
        </p:nvSpPr>
        <p:spPr>
          <a:xfrm>
            <a:off x="1303800" y="4138975"/>
            <a:ext cx="5843100" cy="534900"/>
          </a:xfrm>
          <a:prstGeom prst="rect">
            <a:avLst/>
          </a:prstGeom>
        </p:spPr>
        <p:txBody>
          <a:bodyPr anchorCtr="0" anchor="t"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40" name="Google Shape;140;p10"/>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4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1"/>
              <p:cNvSpPr/>
              <p:nvPr/>
            </p:nvSpPr>
            <p:spPr>
              <a:xfrm flipH="1">
                <a:off x="2688737" y="4091380"/>
                <a:ext cx="2319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1"/>
              <p:cNvSpPr/>
              <p:nvPr/>
            </p:nvSpPr>
            <p:spPr>
              <a:xfrm flipH="1">
                <a:off x="2688737" y="4301380"/>
                <a:ext cx="2319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1"/>
              <p:cNvSpPr/>
              <p:nvPr/>
            </p:nvSpPr>
            <p:spPr>
              <a:xfrm flipH="1">
                <a:off x="2688737" y="4511080"/>
                <a:ext cx="2319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1"/>
              <p:cNvSpPr/>
              <p:nvPr/>
            </p:nvSpPr>
            <p:spPr>
              <a:xfrm flipH="1">
                <a:off x="2688737" y="4930480"/>
                <a:ext cx="2319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1"/>
              <p:cNvSpPr/>
              <p:nvPr/>
            </p:nvSpPr>
            <p:spPr>
              <a:xfrm flipH="1">
                <a:off x="185675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1"/>
              <p:cNvSpPr/>
              <p:nvPr/>
            </p:nvSpPr>
            <p:spPr>
              <a:xfrm flipH="1">
                <a:off x="185675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1"/>
              <p:cNvSpPr/>
              <p:nvPr/>
            </p:nvSpPr>
            <p:spPr>
              <a:xfrm flipH="1">
                <a:off x="1856753"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1"/>
              <p:cNvSpPr/>
              <p:nvPr/>
            </p:nvSpPr>
            <p:spPr>
              <a:xfrm flipH="1">
                <a:off x="185675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
              <p:cNvSpPr/>
              <p:nvPr/>
            </p:nvSpPr>
            <p:spPr>
              <a:xfrm flipH="1">
                <a:off x="2228107"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1"/>
              <p:cNvSpPr/>
              <p:nvPr/>
            </p:nvSpPr>
            <p:spPr>
              <a:xfrm flipH="1">
                <a:off x="222810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1"/>
              <p:cNvSpPr/>
              <p:nvPr/>
            </p:nvSpPr>
            <p:spPr>
              <a:xfrm flipH="1">
                <a:off x="222810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
              <p:cNvSpPr/>
              <p:nvPr/>
            </p:nvSpPr>
            <p:spPr>
              <a:xfrm flipH="1">
                <a:off x="259946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1"/>
              <p:cNvSpPr/>
              <p:nvPr/>
            </p:nvSpPr>
            <p:spPr>
              <a:xfrm flipH="1">
                <a:off x="259946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1"/>
              <p:cNvSpPr/>
              <p:nvPr/>
            </p:nvSpPr>
            <p:spPr>
              <a:xfrm flipH="1">
                <a:off x="334217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
              <p:cNvSpPr/>
              <p:nvPr/>
            </p:nvSpPr>
            <p:spPr>
              <a:xfrm flipH="1">
                <a:off x="334217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1"/>
              <p:cNvSpPr/>
              <p:nvPr/>
            </p:nvSpPr>
            <p:spPr>
              <a:xfrm flipH="1">
                <a:off x="3342171"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1"/>
              <p:cNvSpPr/>
              <p:nvPr/>
            </p:nvSpPr>
            <p:spPr>
              <a:xfrm flipH="1">
                <a:off x="334217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11"/>
              <p:cNvSpPr/>
              <p:nvPr/>
            </p:nvSpPr>
            <p:spPr>
              <a:xfrm flipH="1">
                <a:off x="3713525"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1"/>
              <p:cNvSpPr/>
              <p:nvPr/>
            </p:nvSpPr>
            <p:spPr>
              <a:xfrm flipH="1">
                <a:off x="371352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1"/>
              <p:cNvSpPr/>
              <p:nvPr/>
            </p:nvSpPr>
            <p:spPr>
              <a:xfrm flipH="1">
                <a:off x="371352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flipH="1">
                <a:off x="148539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flipH="1">
                <a:off x="148539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1"/>
              <p:cNvSpPr/>
              <p:nvPr/>
            </p:nvSpPr>
            <p:spPr>
              <a:xfrm flipH="1">
                <a:off x="148539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1"/>
              <p:cNvSpPr/>
              <p:nvPr/>
            </p:nvSpPr>
            <p:spPr>
              <a:xfrm flipH="1">
                <a:off x="40848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flipH="1">
                <a:off x="40848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11"/>
              <p:cNvSpPr/>
              <p:nvPr/>
            </p:nvSpPr>
            <p:spPr>
              <a:xfrm flipH="1">
                <a:off x="297081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flipH="1">
                <a:off x="297081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1"/>
              <p:cNvSpPr/>
              <p:nvPr/>
            </p:nvSpPr>
            <p:spPr>
              <a:xfrm flipH="1">
                <a:off x="297081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flipH="1">
                <a:off x="445623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11"/>
              <p:cNvSpPr/>
              <p:nvPr/>
            </p:nvSpPr>
            <p:spPr>
              <a:xfrm flipH="1">
                <a:off x="445623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flipH="1">
                <a:off x="445623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11"/>
              <p:cNvSpPr/>
              <p:nvPr/>
            </p:nvSpPr>
            <p:spPr>
              <a:xfrm flipH="1">
                <a:off x="48275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flipH="1">
                <a:off x="48275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1"/>
              <p:cNvSpPr/>
              <p:nvPr/>
            </p:nvSpPr>
            <p:spPr>
              <a:xfrm flipH="1">
                <a:off x="4827588"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flipH="1">
                <a:off x="48275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1"/>
              <p:cNvSpPr/>
              <p:nvPr/>
            </p:nvSpPr>
            <p:spPr>
              <a:xfrm flipH="1">
                <a:off x="5198943"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flipH="1">
                <a:off x="519894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1"/>
              <p:cNvSpPr/>
              <p:nvPr/>
            </p:nvSpPr>
            <p:spPr>
              <a:xfrm flipH="1">
                <a:off x="519894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flipH="1">
                <a:off x="5570297"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flipH="1">
                <a:off x="5570297"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11"/>
              <p:cNvSpPr/>
              <p:nvPr/>
            </p:nvSpPr>
            <p:spPr>
              <a:xfrm flipH="1">
                <a:off x="5941652"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11"/>
              <p:cNvSpPr/>
              <p:nvPr/>
            </p:nvSpPr>
            <p:spPr>
              <a:xfrm flipH="1">
                <a:off x="5941652"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1"/>
              <p:cNvSpPr/>
              <p:nvPr/>
            </p:nvSpPr>
            <p:spPr>
              <a:xfrm flipH="1">
                <a:off x="5941652"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1"/>
              <p:cNvSpPr/>
              <p:nvPr/>
            </p:nvSpPr>
            <p:spPr>
              <a:xfrm flipH="1">
                <a:off x="6313006"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1"/>
              <p:cNvSpPr/>
              <p:nvPr/>
            </p:nvSpPr>
            <p:spPr>
              <a:xfrm flipH="1">
                <a:off x="6313006"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11"/>
              <p:cNvSpPr/>
              <p:nvPr/>
            </p:nvSpPr>
            <p:spPr>
              <a:xfrm flipH="1">
                <a:off x="6313006"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flipH="1">
                <a:off x="6313006"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1"/>
              <p:cNvSpPr/>
              <p:nvPr/>
            </p:nvSpPr>
            <p:spPr>
              <a:xfrm flipH="1">
                <a:off x="6684361"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1"/>
              <p:cNvSpPr/>
              <p:nvPr/>
            </p:nvSpPr>
            <p:spPr>
              <a:xfrm flipH="1">
                <a:off x="6684361"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1"/>
              <p:cNvSpPr/>
              <p:nvPr/>
            </p:nvSpPr>
            <p:spPr>
              <a:xfrm flipH="1">
                <a:off x="6684361"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1"/>
              <p:cNvSpPr/>
              <p:nvPr/>
            </p:nvSpPr>
            <p:spPr>
              <a:xfrm flipH="1">
                <a:off x="7055715"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1"/>
              <p:cNvSpPr/>
              <p:nvPr/>
            </p:nvSpPr>
            <p:spPr>
              <a:xfrm flipH="1">
                <a:off x="7055715"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11"/>
              <p:cNvSpPr/>
              <p:nvPr/>
            </p:nvSpPr>
            <p:spPr>
              <a:xfrm flipH="1">
                <a:off x="7798424"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1"/>
              <p:cNvSpPr/>
              <p:nvPr/>
            </p:nvSpPr>
            <p:spPr>
              <a:xfrm flipH="1">
                <a:off x="7798424"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11"/>
              <p:cNvSpPr/>
              <p:nvPr/>
            </p:nvSpPr>
            <p:spPr>
              <a:xfrm flipH="1">
                <a:off x="7798424" y="4099200"/>
                <a:ext cx="231600" cy="104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1"/>
              <p:cNvSpPr/>
              <p:nvPr/>
            </p:nvSpPr>
            <p:spPr>
              <a:xfrm flipH="1">
                <a:off x="7798424"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1"/>
              <p:cNvSpPr/>
              <p:nvPr/>
            </p:nvSpPr>
            <p:spPr>
              <a:xfrm flipH="1">
                <a:off x="8169779"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1"/>
              <p:cNvSpPr/>
              <p:nvPr/>
            </p:nvSpPr>
            <p:spPr>
              <a:xfrm flipH="1">
                <a:off x="8169779"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11"/>
              <p:cNvSpPr/>
              <p:nvPr/>
            </p:nvSpPr>
            <p:spPr>
              <a:xfrm flipH="1">
                <a:off x="8169779"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1"/>
              <p:cNvSpPr/>
              <p:nvPr/>
            </p:nvSpPr>
            <p:spPr>
              <a:xfrm flipH="1">
                <a:off x="7427070"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
              <p:cNvSpPr/>
              <p:nvPr/>
            </p:nvSpPr>
            <p:spPr>
              <a:xfrm flipH="1">
                <a:off x="7427070"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11"/>
              <p:cNvSpPr/>
              <p:nvPr/>
            </p:nvSpPr>
            <p:spPr>
              <a:xfrm flipH="1">
                <a:off x="7427070"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11"/>
              <p:cNvSpPr/>
              <p:nvPr/>
            </p:nvSpPr>
            <p:spPr>
              <a:xfrm flipH="1">
                <a:off x="8541133"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11"/>
              <p:cNvSpPr/>
              <p:nvPr/>
            </p:nvSpPr>
            <p:spPr>
              <a:xfrm flipH="1">
                <a:off x="8541133"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1"/>
              <p:cNvSpPr/>
              <p:nvPr/>
            </p:nvSpPr>
            <p:spPr>
              <a:xfrm flipH="1">
                <a:off x="8912488" y="4309200"/>
                <a:ext cx="231600" cy="8343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flipH="1">
                <a:off x="8912488" y="4518900"/>
                <a:ext cx="231600" cy="6246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1"/>
              <p:cNvSpPr/>
              <p:nvPr/>
            </p:nvSpPr>
            <p:spPr>
              <a:xfrm flipH="1">
                <a:off x="8912488" y="4938300"/>
                <a:ext cx="231600" cy="205200"/>
              </a:xfrm>
              <a:prstGeom prst="round2SameRect">
                <a:avLst>
                  <a:gd fmla="val 50000" name="adj1"/>
                  <a:gd fmla="val 0" name="adj2"/>
                </a:avLst>
              </a:prstGeom>
              <a:solidFill>
                <a:schemeClr val="lt1">
                  <a:alpha val="90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68" name="Google Shape;268;p11"/>
          <p:cNvSpPr txBox="1"/>
          <p:nvPr>
            <p:ph hasCustomPrompt="1" type="title"/>
          </p:nvPr>
        </p:nvSpPr>
        <p:spPr>
          <a:xfrm>
            <a:off x="1388625" y="772725"/>
            <a:ext cx="6366900" cy="18633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p:nvPr>
            <p:ph idx="1" type="body"/>
          </p:nvPr>
        </p:nvSpPr>
        <p:spPr>
          <a:xfrm>
            <a:off x="1388625" y="2712300"/>
            <a:ext cx="6366900" cy="1111200"/>
          </a:xfrm>
          <a:prstGeom prst="rect">
            <a:avLst/>
          </a:prstGeom>
        </p:spPr>
        <p:txBody>
          <a:bodyPr anchorCtr="0" anchor="t" bIns="91425" lIns="91425" spcFirstLastPara="1" rIns="91425" wrap="square" tIns="91425">
            <a:normAutofit/>
          </a:bodyPr>
          <a:lstStyle>
            <a:lvl1pPr indent="-311150" lvl="0" marL="457200" algn="ctr">
              <a:spcBef>
                <a:spcPts val="0"/>
              </a:spcBef>
              <a:spcAft>
                <a:spcPts val="0"/>
              </a:spcAft>
              <a:buClr>
                <a:schemeClr val="lt1"/>
              </a:buClr>
              <a:buSzPts val="1300"/>
              <a:buChar char="●"/>
              <a:defRPr>
                <a:solidFill>
                  <a:schemeClr val="lt1"/>
                </a:solidFill>
              </a:defRPr>
            </a:lvl1pPr>
            <a:lvl2pPr indent="-298450" lvl="1" marL="914400" algn="ctr">
              <a:spcBef>
                <a:spcPts val="0"/>
              </a:spcBef>
              <a:spcAft>
                <a:spcPts val="0"/>
              </a:spcAft>
              <a:buClr>
                <a:schemeClr val="lt1"/>
              </a:buClr>
              <a:buSzPts val="1100"/>
              <a:buChar char="○"/>
              <a:defRPr>
                <a:solidFill>
                  <a:schemeClr val="lt1"/>
                </a:solidFill>
              </a:defRPr>
            </a:lvl2pPr>
            <a:lvl3pPr indent="-298450" lvl="2" marL="1371600" algn="ctr">
              <a:spcBef>
                <a:spcPts val="0"/>
              </a:spcBef>
              <a:spcAft>
                <a:spcPts val="0"/>
              </a:spcAft>
              <a:buClr>
                <a:schemeClr val="lt1"/>
              </a:buClr>
              <a:buSzPts val="1100"/>
              <a:buChar char="■"/>
              <a:defRPr>
                <a:solidFill>
                  <a:schemeClr val="lt1"/>
                </a:solidFill>
              </a:defRPr>
            </a:lvl3pPr>
            <a:lvl4pPr indent="-298450" lvl="3" marL="1828800" algn="ctr">
              <a:spcBef>
                <a:spcPts val="0"/>
              </a:spcBef>
              <a:spcAft>
                <a:spcPts val="0"/>
              </a:spcAft>
              <a:buClr>
                <a:schemeClr val="lt1"/>
              </a:buClr>
              <a:buSzPts val="1100"/>
              <a:buChar char="●"/>
              <a:defRPr>
                <a:solidFill>
                  <a:schemeClr val="lt1"/>
                </a:solidFill>
              </a:defRPr>
            </a:lvl4pPr>
            <a:lvl5pPr indent="-298450" lvl="4" marL="2286000" algn="ctr">
              <a:spcBef>
                <a:spcPts val="0"/>
              </a:spcBef>
              <a:spcAft>
                <a:spcPts val="0"/>
              </a:spcAft>
              <a:buClr>
                <a:schemeClr val="lt1"/>
              </a:buClr>
              <a:buSzPts val="1100"/>
              <a:buChar char="○"/>
              <a:defRPr>
                <a:solidFill>
                  <a:schemeClr val="lt1"/>
                </a:solidFill>
              </a:defRPr>
            </a:lvl5pPr>
            <a:lvl6pPr indent="-298450" lvl="5" marL="2743200" algn="ctr">
              <a:spcBef>
                <a:spcPts val="0"/>
              </a:spcBef>
              <a:spcAft>
                <a:spcPts val="0"/>
              </a:spcAft>
              <a:buClr>
                <a:schemeClr val="lt1"/>
              </a:buClr>
              <a:buSzPts val="1100"/>
              <a:buChar char="■"/>
              <a:defRPr>
                <a:solidFill>
                  <a:schemeClr val="lt1"/>
                </a:solidFill>
              </a:defRPr>
            </a:lvl6pPr>
            <a:lvl7pPr indent="-298450" lvl="6" marL="3200400" algn="ctr">
              <a:spcBef>
                <a:spcPts val="0"/>
              </a:spcBef>
              <a:spcAft>
                <a:spcPts val="0"/>
              </a:spcAft>
              <a:buClr>
                <a:schemeClr val="lt1"/>
              </a:buClr>
              <a:buSzPts val="1100"/>
              <a:buChar char="●"/>
              <a:defRPr>
                <a:solidFill>
                  <a:schemeClr val="lt1"/>
                </a:solidFill>
              </a:defRPr>
            </a:lvl7pPr>
            <a:lvl8pPr indent="-298450" lvl="7" marL="3657600" algn="ctr">
              <a:spcBef>
                <a:spcPts val="0"/>
              </a:spcBef>
              <a:spcAft>
                <a:spcPts val="0"/>
              </a:spcAft>
              <a:buClr>
                <a:schemeClr val="lt1"/>
              </a:buClr>
              <a:buSzPts val="1100"/>
              <a:buChar char="○"/>
              <a:defRPr>
                <a:solidFill>
                  <a:schemeClr val="lt1"/>
                </a:solidFill>
              </a:defRPr>
            </a:lvl8pPr>
            <a:lvl9pPr indent="-298450" lvl="8" marL="4114800" algn="ctr">
              <a:spcBef>
                <a:spcPts val="0"/>
              </a:spcBef>
              <a:spcAft>
                <a:spcPts val="0"/>
              </a:spcAft>
              <a:buClr>
                <a:schemeClr val="lt1"/>
              </a:buClr>
              <a:buSzPts val="1100"/>
              <a:buChar char="■"/>
              <a:defRPr>
                <a:solidFill>
                  <a:schemeClr val="lt1"/>
                </a:solidFill>
              </a:defRPr>
            </a:lvl9pPr>
          </a:lstStyle>
          <a:p/>
        </p:txBody>
      </p:sp>
      <p:sp>
        <p:nvSpPr>
          <p:cNvPr id="270" name="Google Shape;270;p11"/>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1" name="Shape 271"/>
        <p:cNvGrpSpPr/>
        <p:nvPr/>
      </p:nvGrpSpPr>
      <p:grpSpPr>
        <a:xfrm>
          <a:off x="0" y="0"/>
          <a:ext cx="0" cy="0"/>
          <a:chOff x="0" y="0"/>
          <a:chExt cx="0" cy="0"/>
        </a:xfrm>
      </p:grpSpPr>
      <p:sp>
        <p:nvSpPr>
          <p:cNvPr id="272" name="Google Shape;272;p12"/>
          <p:cNvSpPr txBox="1"/>
          <p:nvPr>
            <p:ph idx="12" type="sldNum"/>
          </p:nvPr>
        </p:nvSpPr>
        <p:spPr>
          <a:xfrm>
            <a:off x="8451046" y="4736976"/>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ment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b="1" sz="2800">
                <a:solidFill>
                  <a:schemeClr val="dk2"/>
                </a:solidFill>
                <a:latin typeface="Maven Pro"/>
                <a:ea typeface="Maven Pro"/>
                <a:cs typeface="Maven Pro"/>
                <a:sym typeface="Maven Pr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indent="-298450" lvl="1" marL="914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indent="-298450" lvl="2" marL="1371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indent="-298450" lvl="3" marL="1828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indent="-298450" lvl="4" marL="22860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indent="-298450" lvl="5" marL="27432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indent="-298450" lvl="6" marL="32004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indent="-298450" lvl="7" marL="36576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indent="-298450" lvl="8" marL="411480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p:txBody>
      </p:sp>
      <p:sp>
        <p:nvSpPr>
          <p:cNvPr id="8" name="Google Shape;8;p1"/>
          <p:cNvSpPr txBox="1"/>
          <p:nvPr>
            <p:ph idx="12" type="sldNum"/>
          </p:nvPr>
        </p:nvSpPr>
        <p:spPr>
          <a:xfrm>
            <a:off x="8451046" y="4736976"/>
            <a:ext cx="548700" cy="393600"/>
          </a:xfrm>
          <a:prstGeom prst="rect">
            <a:avLst/>
          </a:prstGeom>
          <a:noFill/>
          <a:ln>
            <a:noFill/>
          </a:ln>
        </p:spPr>
        <p:txBody>
          <a:bodyPr anchorCtr="0" anchor="ctr" bIns="91425" lIns="91425" spcFirstLastPara="1" rIns="91425" wrap="square" tIns="91425">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3"/>
          <p:cNvSpPr txBox="1"/>
          <p:nvPr>
            <p:ph type="ctrTitle"/>
          </p:nvPr>
        </p:nvSpPr>
        <p:spPr>
          <a:xfrm>
            <a:off x="824000" y="1613825"/>
            <a:ext cx="4940400" cy="18729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sz="4000"/>
              <a:t>ECE 4950 Project 2</a:t>
            </a:r>
            <a:endParaRPr sz="4000"/>
          </a:p>
        </p:txBody>
      </p:sp>
      <p:sp>
        <p:nvSpPr>
          <p:cNvPr id="278" name="Google Shape;278;p13"/>
          <p:cNvSpPr txBox="1"/>
          <p:nvPr>
            <p:ph idx="1" type="subTitle"/>
          </p:nvPr>
        </p:nvSpPr>
        <p:spPr>
          <a:xfrm>
            <a:off x="824000" y="3596300"/>
            <a:ext cx="4255500" cy="6954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0"/>
              </a:spcAft>
              <a:buNone/>
            </a:pPr>
            <a:r>
              <a:rPr lang="en" sz="2000"/>
              <a:t>Team 19 - Corey Golec, Jacob Criswell, John </a:t>
            </a:r>
            <a:r>
              <a:rPr lang="en" sz="2000"/>
              <a:t>Phillips</a:t>
            </a:r>
            <a:r>
              <a:rPr lang="en" sz="2000"/>
              <a:t>, Avi Patel, Josue Morales-Sanchez</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14"/>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we completed the project</a:t>
            </a:r>
            <a:endParaRPr/>
          </a:p>
        </p:txBody>
      </p:sp>
      <p:sp>
        <p:nvSpPr>
          <p:cNvPr id="284" name="Google Shape;284;p14"/>
          <p:cNvSpPr txBox="1"/>
          <p:nvPr>
            <p:ph idx="1" type="body"/>
          </p:nvPr>
        </p:nvSpPr>
        <p:spPr>
          <a:xfrm>
            <a:off x="1180275" y="1159575"/>
            <a:ext cx="7599300" cy="38205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lang="en" sz="2000"/>
              <a:t>First meeting was similar as last time and it was just a project break down. Little work was done at first. </a:t>
            </a:r>
            <a:endParaRPr sz="2000"/>
          </a:p>
          <a:p>
            <a:pPr indent="-355600" lvl="0" marL="457200" rtl="0" algn="l">
              <a:spcBef>
                <a:spcPts val="0"/>
              </a:spcBef>
              <a:spcAft>
                <a:spcPts val="0"/>
              </a:spcAft>
              <a:buSzPts val="2000"/>
              <a:buChar char="-"/>
            </a:pPr>
            <a:r>
              <a:rPr lang="en" sz="2000"/>
              <a:t>We all split up and attended lecture for Andrew to explain the vision code in Canvas. </a:t>
            </a:r>
            <a:endParaRPr sz="2000"/>
          </a:p>
          <a:p>
            <a:pPr indent="-355600" lvl="0" marL="457200" rtl="0" algn="l">
              <a:spcBef>
                <a:spcPts val="0"/>
              </a:spcBef>
              <a:spcAft>
                <a:spcPts val="0"/>
              </a:spcAft>
              <a:buSzPts val="2000"/>
              <a:buChar char="-"/>
            </a:pPr>
            <a:r>
              <a:rPr lang="en" sz="2000"/>
              <a:t>Took the given code from canvas and adjusted thresholds for our shape sizes. Took lots of tweaking and slight changes until the vision portion was functional</a:t>
            </a:r>
            <a:endParaRPr sz="2000"/>
          </a:p>
          <a:p>
            <a:pPr indent="-355600" lvl="1" marL="914400" rtl="0" algn="l">
              <a:spcBef>
                <a:spcPts val="0"/>
              </a:spcBef>
              <a:spcAft>
                <a:spcPts val="0"/>
              </a:spcAft>
              <a:buSzPts val="2000"/>
              <a:buChar char="-"/>
            </a:pPr>
            <a:r>
              <a:rPr lang="en" sz="2000"/>
              <a:t>Main </a:t>
            </a:r>
            <a:r>
              <a:rPr lang="en" sz="2000"/>
              <a:t>problem</a:t>
            </a:r>
            <a:r>
              <a:rPr lang="en" sz="2000"/>
              <a:t> we faced was lighting.</a:t>
            </a:r>
            <a:endParaRPr sz="2000"/>
          </a:p>
          <a:p>
            <a:pPr indent="-355600" lvl="0" marL="457200" rtl="0" algn="l">
              <a:spcBef>
                <a:spcPts val="0"/>
              </a:spcBef>
              <a:spcAft>
                <a:spcPts val="0"/>
              </a:spcAft>
              <a:buSzPts val="2000"/>
              <a:buChar char="-"/>
            </a:pPr>
            <a:r>
              <a:rPr lang="en" sz="2000"/>
              <a:t>Met up for a brainstorming session for our final design.</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5"/>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we completed the project</a:t>
            </a:r>
            <a:endParaRPr/>
          </a:p>
        </p:txBody>
      </p:sp>
      <p:sp>
        <p:nvSpPr>
          <p:cNvPr id="290" name="Google Shape;290;p15"/>
          <p:cNvSpPr txBox="1"/>
          <p:nvPr>
            <p:ph idx="1" type="body"/>
          </p:nvPr>
        </p:nvSpPr>
        <p:spPr>
          <a:xfrm>
            <a:off x="1180275" y="1159575"/>
            <a:ext cx="7599300" cy="3820500"/>
          </a:xfrm>
          <a:prstGeom prst="rect">
            <a:avLst/>
          </a:prstGeom>
        </p:spPr>
        <p:txBody>
          <a:bodyPr anchorCtr="0" anchor="t" bIns="91425" lIns="91425" spcFirstLastPara="1" rIns="91425" wrap="square" tIns="91425">
            <a:normAutofit/>
          </a:bodyPr>
          <a:lstStyle/>
          <a:p>
            <a:pPr indent="-355600" lvl="0" marL="457200" rtl="0" algn="l">
              <a:spcBef>
                <a:spcPts val="0"/>
              </a:spcBef>
              <a:spcAft>
                <a:spcPts val="0"/>
              </a:spcAft>
              <a:buSzPts val="2000"/>
              <a:buChar char="-"/>
            </a:pPr>
            <a:r>
              <a:rPr lang="en" sz="2000"/>
              <a:t>Our plan for brainstorming was for </a:t>
            </a:r>
            <a:r>
              <a:rPr lang="en" sz="2000"/>
              <a:t>everyone</a:t>
            </a:r>
            <a:r>
              <a:rPr lang="en" sz="2000"/>
              <a:t> individually to draw their idea of what </a:t>
            </a:r>
            <a:r>
              <a:rPr lang="en" sz="2000"/>
              <a:t>they</a:t>
            </a:r>
            <a:r>
              <a:rPr lang="en" sz="2000"/>
              <a:t> had in mind for this project and compare</a:t>
            </a:r>
            <a:endParaRPr sz="2000"/>
          </a:p>
          <a:p>
            <a:pPr indent="-355600" lvl="1" marL="914400" rtl="0" algn="l">
              <a:spcBef>
                <a:spcPts val="0"/>
              </a:spcBef>
              <a:spcAft>
                <a:spcPts val="0"/>
              </a:spcAft>
              <a:buSzPts val="2000"/>
              <a:buChar char="-"/>
            </a:pPr>
            <a:r>
              <a:rPr lang="en" sz="2000"/>
              <a:t>Everyone had very different ideas, which we then found pros and cons of each</a:t>
            </a:r>
            <a:endParaRPr sz="2000"/>
          </a:p>
          <a:p>
            <a:pPr indent="-355600" lvl="0" marL="457200" rtl="0" algn="l">
              <a:spcBef>
                <a:spcPts val="0"/>
              </a:spcBef>
              <a:spcAft>
                <a:spcPts val="0"/>
              </a:spcAft>
              <a:buSzPts val="2000"/>
              <a:buChar char="-"/>
            </a:pPr>
            <a:r>
              <a:rPr lang="en" sz="2000"/>
              <a:t>After our final design was in mind, we make a </a:t>
            </a:r>
            <a:r>
              <a:rPr lang="en" sz="2000"/>
              <a:t>mockup</a:t>
            </a:r>
            <a:r>
              <a:rPr lang="en" sz="2000"/>
              <a:t> using cardboard and paper just to </a:t>
            </a:r>
            <a:r>
              <a:rPr lang="en" sz="2000"/>
              <a:t>portray</a:t>
            </a:r>
            <a:r>
              <a:rPr lang="en" sz="2000"/>
              <a:t> our idea. </a:t>
            </a:r>
            <a:endParaRPr sz="2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16"/>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Team member Involvement</a:t>
            </a:r>
            <a:endParaRPr/>
          </a:p>
        </p:txBody>
      </p:sp>
      <p:sp>
        <p:nvSpPr>
          <p:cNvPr id="296" name="Google Shape;296;p16"/>
          <p:cNvSpPr txBox="1"/>
          <p:nvPr>
            <p:ph idx="1" type="body"/>
          </p:nvPr>
        </p:nvSpPr>
        <p:spPr>
          <a:xfrm>
            <a:off x="1303800" y="1149200"/>
            <a:ext cx="7320600" cy="37686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lang="en" sz="1700"/>
              <a:t>All 5 members were very involved throughout the entire project, here is what we all focused on: </a:t>
            </a:r>
            <a:endParaRPr sz="1700"/>
          </a:p>
          <a:p>
            <a:pPr indent="-336550" lvl="0" marL="457200" rtl="0" algn="l">
              <a:spcBef>
                <a:spcPts val="1200"/>
              </a:spcBef>
              <a:spcAft>
                <a:spcPts val="0"/>
              </a:spcAft>
              <a:buSzPts val="1700"/>
              <a:buChar char="-"/>
            </a:pPr>
            <a:r>
              <a:rPr lang="en" sz="1700"/>
              <a:t>John</a:t>
            </a:r>
            <a:endParaRPr sz="1700"/>
          </a:p>
          <a:p>
            <a:pPr indent="-336550" lvl="1" marL="914400" rtl="0" algn="l">
              <a:spcBef>
                <a:spcPts val="0"/>
              </a:spcBef>
              <a:spcAft>
                <a:spcPts val="0"/>
              </a:spcAft>
              <a:buSzPts val="1700"/>
              <a:buChar char="-"/>
            </a:pPr>
            <a:r>
              <a:rPr lang="en" sz="1700"/>
              <a:t>Made the lighting fixture, bought all </a:t>
            </a:r>
            <a:r>
              <a:rPr lang="en" sz="1700"/>
              <a:t>materials</a:t>
            </a:r>
            <a:r>
              <a:rPr lang="en" sz="1700"/>
              <a:t> for it</a:t>
            </a:r>
            <a:endParaRPr sz="1700"/>
          </a:p>
          <a:p>
            <a:pPr indent="-336550" lvl="0" marL="457200" rtl="0" algn="l">
              <a:spcBef>
                <a:spcPts val="0"/>
              </a:spcBef>
              <a:spcAft>
                <a:spcPts val="0"/>
              </a:spcAft>
              <a:buSzPts val="1700"/>
              <a:buChar char="-"/>
            </a:pPr>
            <a:r>
              <a:rPr lang="en" sz="1700"/>
              <a:t>Corey</a:t>
            </a:r>
            <a:endParaRPr sz="1700"/>
          </a:p>
          <a:p>
            <a:pPr indent="-323850" lvl="1" marL="914400" rtl="0" algn="l">
              <a:spcBef>
                <a:spcPts val="0"/>
              </a:spcBef>
              <a:spcAft>
                <a:spcPts val="0"/>
              </a:spcAft>
              <a:buSzPts val="1500"/>
              <a:buChar char="-"/>
            </a:pPr>
            <a:r>
              <a:rPr lang="en" sz="1500"/>
              <a:t>MATLAB vision code, Structure adjustments with lighting, Camera Req.</a:t>
            </a:r>
            <a:endParaRPr sz="1500"/>
          </a:p>
          <a:p>
            <a:pPr indent="-336550" lvl="0" marL="457200" rtl="0" algn="l">
              <a:spcBef>
                <a:spcPts val="0"/>
              </a:spcBef>
              <a:spcAft>
                <a:spcPts val="0"/>
              </a:spcAft>
              <a:buSzPts val="1700"/>
              <a:buChar char="-"/>
            </a:pPr>
            <a:r>
              <a:rPr lang="en" sz="1700"/>
              <a:t>Jacob</a:t>
            </a:r>
            <a:endParaRPr sz="1700"/>
          </a:p>
          <a:p>
            <a:pPr indent="-336550" lvl="1" marL="914400" rtl="0" algn="l">
              <a:spcBef>
                <a:spcPts val="0"/>
              </a:spcBef>
              <a:spcAft>
                <a:spcPts val="0"/>
              </a:spcAft>
              <a:buSzPts val="1700"/>
              <a:buChar char="-"/>
            </a:pPr>
            <a:r>
              <a:rPr lang="en" sz="1700"/>
              <a:t>MATLAB vision code, </a:t>
            </a:r>
            <a:r>
              <a:rPr lang="en" sz="1700"/>
              <a:t>Fixture tweaks, Eng Req.</a:t>
            </a:r>
            <a:endParaRPr sz="1700"/>
          </a:p>
          <a:p>
            <a:pPr indent="-336550" lvl="0" marL="457200" rtl="0" algn="l">
              <a:spcBef>
                <a:spcPts val="0"/>
              </a:spcBef>
              <a:spcAft>
                <a:spcPts val="0"/>
              </a:spcAft>
              <a:buSzPts val="1700"/>
              <a:buChar char="-"/>
            </a:pPr>
            <a:r>
              <a:rPr lang="en" sz="1700"/>
              <a:t>Josue</a:t>
            </a:r>
            <a:endParaRPr sz="1700"/>
          </a:p>
          <a:p>
            <a:pPr indent="-336550" lvl="1" marL="914400" rtl="0" algn="l">
              <a:spcBef>
                <a:spcPts val="0"/>
              </a:spcBef>
              <a:spcAft>
                <a:spcPts val="0"/>
              </a:spcAft>
              <a:buSzPts val="1700"/>
              <a:buChar char="-"/>
            </a:pPr>
            <a:r>
              <a:rPr lang="en" sz="1700"/>
              <a:t>Early stage Matlab Code and Camera Interfacing, Lab Report</a:t>
            </a:r>
            <a:endParaRPr sz="1700"/>
          </a:p>
          <a:p>
            <a:pPr indent="-336550" lvl="0" marL="457200" rtl="0" algn="l">
              <a:spcBef>
                <a:spcPts val="0"/>
              </a:spcBef>
              <a:spcAft>
                <a:spcPts val="0"/>
              </a:spcAft>
              <a:buSzPts val="1700"/>
              <a:buChar char="-"/>
            </a:pPr>
            <a:r>
              <a:rPr lang="en" sz="1700"/>
              <a:t>Avi</a:t>
            </a:r>
            <a:endParaRPr sz="1700"/>
          </a:p>
          <a:p>
            <a:pPr indent="-333375" lvl="1" marL="914400" rtl="0" algn="l">
              <a:spcBef>
                <a:spcPts val="0"/>
              </a:spcBef>
              <a:spcAft>
                <a:spcPts val="0"/>
              </a:spcAft>
              <a:buSzPts val="1650"/>
              <a:buChar char="-"/>
            </a:pPr>
            <a:r>
              <a:rPr lang="en" sz="1650"/>
              <a:t>Early stage Matlab Code and Camera Interfacing, Lab Report</a:t>
            </a:r>
            <a:endParaRPr sz="1650"/>
          </a:p>
          <a:p>
            <a:pPr indent="0" lvl="0" marL="0" rtl="0" algn="l">
              <a:spcBef>
                <a:spcPts val="1200"/>
              </a:spcBef>
              <a:spcAft>
                <a:spcPts val="1200"/>
              </a:spcAft>
              <a:buNone/>
            </a:pPr>
            <a:r>
              <a:rPr lang="en" sz="1400"/>
              <a:t>Very </a:t>
            </a:r>
            <a:r>
              <a:rPr lang="en" sz="1400"/>
              <a:t>proud of the group and everyone all contributed to brainstorming final idea.</a:t>
            </a:r>
            <a:endParaRPr sz="1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17"/>
          <p:cNvSpPr txBox="1"/>
          <p:nvPr>
            <p:ph type="title"/>
          </p:nvPr>
        </p:nvSpPr>
        <p:spPr>
          <a:xfrm>
            <a:off x="1303800" y="598575"/>
            <a:ext cx="7030500" cy="999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Team Dynamic</a:t>
            </a:r>
            <a:endParaRPr/>
          </a:p>
        </p:txBody>
      </p:sp>
      <p:sp>
        <p:nvSpPr>
          <p:cNvPr id="302" name="Google Shape;302;p17"/>
          <p:cNvSpPr txBox="1"/>
          <p:nvPr/>
        </p:nvSpPr>
        <p:spPr>
          <a:xfrm>
            <a:off x="1303800" y="1355725"/>
            <a:ext cx="7337700" cy="3342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2"/>
                </a:solidFill>
                <a:latin typeface="Nunito"/>
                <a:ea typeface="Nunito"/>
                <a:cs typeface="Nunito"/>
                <a:sym typeface="Nunito"/>
              </a:rPr>
              <a:t>Now that we </a:t>
            </a:r>
            <a:r>
              <a:rPr lang="en" sz="1900">
                <a:solidFill>
                  <a:schemeClr val="dk2"/>
                </a:solidFill>
                <a:latin typeface="Nunito"/>
                <a:ea typeface="Nunito"/>
                <a:cs typeface="Nunito"/>
                <a:sym typeface="Nunito"/>
              </a:rPr>
              <a:t>have all had time to work together and got to know each other more, we are starting to understand each others strengths and weaknesses. This is allowing us to split up the work more efficiently so that we all play to our strengths. This has allowed this project to go more smooth than our previous one.</a:t>
            </a:r>
            <a:endParaRPr sz="1900">
              <a:solidFill>
                <a:schemeClr val="dk2"/>
              </a:solidFill>
              <a:latin typeface="Nunito"/>
              <a:ea typeface="Nunito"/>
              <a:cs typeface="Nunito"/>
              <a:sym typeface="Nunito"/>
            </a:endParaRPr>
          </a:p>
          <a:p>
            <a:pPr indent="0" lvl="0" marL="0" rtl="0" algn="l">
              <a:spcBef>
                <a:spcPts val="0"/>
              </a:spcBef>
              <a:spcAft>
                <a:spcPts val="0"/>
              </a:spcAft>
              <a:buNone/>
            </a:pPr>
            <a:r>
              <a:t/>
            </a:r>
            <a:endParaRPr sz="1900">
              <a:solidFill>
                <a:schemeClr val="dk2"/>
              </a:solidFill>
              <a:latin typeface="Nunito"/>
              <a:ea typeface="Nunito"/>
              <a:cs typeface="Nunito"/>
              <a:sym typeface="Nunito"/>
            </a:endParaRPr>
          </a:p>
          <a:p>
            <a:pPr indent="0" lvl="0" marL="0" rtl="0" algn="l">
              <a:spcBef>
                <a:spcPts val="0"/>
              </a:spcBef>
              <a:spcAft>
                <a:spcPts val="0"/>
              </a:spcAft>
              <a:buNone/>
            </a:pPr>
            <a:r>
              <a:rPr lang="en" sz="1900">
                <a:solidFill>
                  <a:schemeClr val="dk2"/>
                </a:solidFill>
                <a:latin typeface="Nunito"/>
                <a:ea typeface="Nunito"/>
                <a:cs typeface="Nunito"/>
                <a:sym typeface="Nunito"/>
              </a:rPr>
              <a:t> </a:t>
            </a:r>
            <a:endParaRPr sz="1900">
              <a:solidFill>
                <a:schemeClr val="dk2"/>
              </a:solidFill>
              <a:latin typeface="Nunito"/>
              <a:ea typeface="Nunito"/>
              <a:cs typeface="Nunito"/>
              <a:sym typeface="Nunito"/>
            </a:endParaRPr>
          </a:p>
        </p:txBody>
      </p:sp>
    </p:spTree>
  </p:cSld>
  <p:clrMapOvr>
    <a:masterClrMapping/>
  </p:clrMapOvr>
</p:sld>
</file>

<file path=ppt/theme/theme1.xml><?xml version="1.0" encoding="utf-8"?>
<a:theme xmlns:a="http://schemas.openxmlformats.org/drawingml/2006/main" xmlns:r="http://schemas.openxmlformats.org/officeDocument/2006/relationships"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