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Nunito"/>
      <p:regular r:id="rId11"/>
      <p:bold r:id="rId12"/>
      <p:italic r:id="rId13"/>
      <p:boldItalic r:id="rId14"/>
    </p:embeddedFont>
    <p:embeddedFont>
      <p:font typeface="Maven Pro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regular.fntdata"/><Relationship Id="rId10" Type="http://schemas.openxmlformats.org/officeDocument/2006/relationships/slide" Target="slides/slide5.xml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avenPro-regular.fntdata"/><Relationship Id="rId14" Type="http://schemas.openxmlformats.org/officeDocument/2006/relationships/font" Target="fonts/Nunito-boldItalic.fntdata"/><Relationship Id="rId16" Type="http://schemas.openxmlformats.org/officeDocument/2006/relationships/font" Target="fonts/Maven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80a0e3a2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80a0e3a2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85a3aae65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85a3aae6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80a0e3a28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80a0e3a28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80a0e3a28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80a0e3a28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613825"/>
            <a:ext cx="49404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ECE 4950 Project 3</a:t>
            </a:r>
            <a:endParaRPr sz="4000"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Team 19 - Corey Golec, Jacob Criswell, John </a:t>
            </a:r>
            <a:r>
              <a:rPr lang="en" sz="2000"/>
              <a:t>Phillips</a:t>
            </a:r>
            <a:r>
              <a:rPr lang="en" sz="2000"/>
              <a:t>, Avi Patel, Josue Morales-Sanchez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completed the project</a:t>
            </a:r>
            <a:endParaRPr/>
          </a:p>
        </p:txBody>
      </p:sp>
      <p:sp>
        <p:nvSpPr>
          <p:cNvPr id="284" name="Google Shape;284;p14"/>
          <p:cNvSpPr txBox="1"/>
          <p:nvPr>
            <p:ph idx="1" type="body"/>
          </p:nvPr>
        </p:nvSpPr>
        <p:spPr>
          <a:xfrm>
            <a:off x="1180275" y="1159575"/>
            <a:ext cx="7599300" cy="38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First meeting was similar as last time and it was just a project break down. Little work was done at first.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We all split up and all read over the project document to see which sections we would like to tackle first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Took the given Simulink </a:t>
            </a:r>
            <a:r>
              <a:rPr lang="en" sz="2000"/>
              <a:t>models</a:t>
            </a:r>
            <a:r>
              <a:rPr lang="en" sz="2000"/>
              <a:t> from canvas and downloaded all Add-Ons needed to run them and began testing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Main </a:t>
            </a:r>
            <a:r>
              <a:rPr lang="en" sz="2000"/>
              <a:t>problem</a:t>
            </a:r>
            <a:r>
              <a:rPr lang="en" sz="2000"/>
              <a:t> we faced was the hardware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After lots of tweaking the circuit and our thresholds we </a:t>
            </a:r>
            <a:r>
              <a:rPr lang="en" sz="2000"/>
              <a:t>finally</a:t>
            </a:r>
            <a:r>
              <a:rPr lang="en" sz="2000"/>
              <a:t> got the motor to stop on the proper threshold.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completed the project</a:t>
            </a:r>
            <a:endParaRPr/>
          </a:p>
        </p:txBody>
      </p:sp>
      <p:sp>
        <p:nvSpPr>
          <p:cNvPr id="290" name="Google Shape;290;p15"/>
          <p:cNvSpPr txBox="1"/>
          <p:nvPr>
            <p:ph idx="1" type="body"/>
          </p:nvPr>
        </p:nvSpPr>
        <p:spPr>
          <a:xfrm>
            <a:off x="1180275" y="1159575"/>
            <a:ext cx="7599300" cy="38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After the circuit was set up and working and the Simulink was </a:t>
            </a:r>
            <a:r>
              <a:rPr lang="en" sz="2000"/>
              <a:t>working</a:t>
            </a:r>
            <a:r>
              <a:rPr lang="en" sz="2000"/>
              <a:t> all  that was left was the vision part.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Just had to find the centroid </a:t>
            </a:r>
            <a:r>
              <a:rPr lang="en" sz="2000"/>
              <a:t>locations</a:t>
            </a:r>
            <a:r>
              <a:rPr lang="en" sz="2000"/>
              <a:t> and find a ration on the motor to convert the angle to the specific </a:t>
            </a:r>
            <a:r>
              <a:rPr lang="en" sz="2000"/>
              <a:t>centroid</a:t>
            </a:r>
            <a:r>
              <a:rPr lang="en" sz="2000"/>
              <a:t> selected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Involvement</a:t>
            </a:r>
            <a:endParaRPr/>
          </a:p>
        </p:txBody>
      </p:sp>
      <p:sp>
        <p:nvSpPr>
          <p:cNvPr id="296" name="Google Shape;296;p16"/>
          <p:cNvSpPr txBox="1"/>
          <p:nvPr>
            <p:ph idx="1" type="body"/>
          </p:nvPr>
        </p:nvSpPr>
        <p:spPr>
          <a:xfrm>
            <a:off x="1303800" y="1149200"/>
            <a:ext cx="7320600" cy="37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All 5 members were very involved throughout the entire project, here is what we all focused on: </a:t>
            </a:r>
            <a:endParaRPr sz="1700"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John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3D printed parts for the final design, worked on setup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Corey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Worked on Vision code and hardware setup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Jacob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Worked on Vision code and hardware setup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Josue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Hardware setup and wiring and testing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Avi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Lab report</a:t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"/>
          <p:cNvSpPr txBox="1"/>
          <p:nvPr>
            <p:ph type="title"/>
          </p:nvPr>
        </p:nvSpPr>
        <p:spPr>
          <a:xfrm>
            <a:off x="1303800" y="598575"/>
            <a:ext cx="7030500" cy="7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Problems We Faced this Project</a:t>
            </a:r>
            <a:endParaRPr/>
          </a:p>
        </p:txBody>
      </p:sp>
      <p:sp>
        <p:nvSpPr>
          <p:cNvPr id="302" name="Google Shape;302;p17"/>
          <p:cNvSpPr txBox="1"/>
          <p:nvPr/>
        </p:nvSpPr>
        <p:spPr>
          <a:xfrm>
            <a:off x="1303800" y="1355725"/>
            <a:ext cx="7337700" cy="3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unito"/>
              <a:buChar char="-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For the most part this project was not that bad conceptually wise, but we did face lots of challenges when it came to the hardware. 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unito"/>
              <a:buChar char="-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We spent lots of time working on our circuit and no matter what, the motor would not stop at our desired angle.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unito"/>
              <a:buChar char="-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Not only after testing every components connections we </a:t>
            </a: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figured</a:t>
            </a: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out it that we had a faulty Arduino.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unito"/>
              <a:buChar char="-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Found</a:t>
            </a: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this out by testing it with another teams Arduino and it worked properly with our code. 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