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3202d5e45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3202d5e45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a3202d5e45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a3202d5e45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a3202d5e45_1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a3202d5e45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3202d5e45_1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a3202d5e45_1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a3202d5e45_1_1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a3202d5e45_1_1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6sduhaAG4bOBYrrwg6xJ5tDwQOecDWAs/view" TargetMode="External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809347"/>
            <a:ext cx="8222100" cy="12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Big Lebowski: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Autonomous Bowling Robot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3093338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19: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Corey Golec,  John Phillips, Jacob Criswell,  Avi Patel,  Josue Morales-Sanchez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Executive Summary</a:t>
            </a:r>
            <a:endParaRPr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11700" y="974525"/>
            <a:ext cx="8520600" cy="28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This project, named ‘The Big Lebowski’ </a:t>
            </a:r>
            <a:r>
              <a:rPr lang="en" sz="1200"/>
              <a:t>involves integrating several elements to create a functional robotic system that determines the location of multiple pins and drops a metal ball to knock them over. The project must be able to demonstrate bowling a strike (knocking over all the pins) as well as a spare (knocking over a subset of pins in random locations). Ultimately, the following design was implemented: </a:t>
            </a:r>
            <a:endParaRPr sz="1200"/>
          </a:p>
          <a:p>
            <a:pPr indent="-29908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➔"/>
            </a:pPr>
            <a:r>
              <a:rPr lang="en" sz="1200"/>
              <a:t>System supports manual (user-chosen pin) and automatic (algorithm-chosen optimal pin) targeting for strikes and spares.</a:t>
            </a:r>
            <a:endParaRPr sz="1200"/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" sz="1200"/>
              <a:t>Uses a camera, MATLAB App GUI, MATLAB/Simulink, and an Arduino Mega 2560 to control a DC motor–driven ramp and servo.</a:t>
            </a:r>
            <a:endParaRPr sz="1200"/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" sz="1200"/>
              <a:t>Built with the provided game board and electronics plus low-cost extras (&lt;$300), including 3D-printed parts, guard rails, and a cardboard ball catch screwed on a rigid wooden base for safety.</a:t>
            </a:r>
            <a:endParaRPr sz="1200"/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" sz="1200"/>
              <a:t>Full cycle from pin selection to launch and return to idle is ~10 seconds, with GUI response times under 2 seconds, meeting performance and safety requirements.</a:t>
            </a:r>
            <a:endParaRPr sz="1200"/>
          </a:p>
          <a:p>
            <a:pPr indent="-29908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" sz="1200"/>
              <a:t>A constantly updated </a:t>
            </a:r>
            <a:r>
              <a:rPr lang="en" sz="1200"/>
              <a:t>website</a:t>
            </a:r>
            <a:r>
              <a:rPr lang="en" sz="1200"/>
              <a:t> with documentation on hardware (including wiring), software (with full code), and update pictures and videos so that the design is recreatable and easy to understand</a:t>
            </a:r>
            <a:endParaRPr sz="1200"/>
          </a:p>
          <a:p>
            <a:pPr indent="45720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9613" y="3409775"/>
            <a:ext cx="2464775" cy="138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Demonstration Video</a:t>
            </a:r>
            <a:endParaRPr/>
          </a:p>
        </p:txBody>
      </p:sp>
      <p:pic>
        <p:nvPicPr>
          <p:cNvPr id="99" name="Google Shape;99;p15" title="IMG_2599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750" y="1017800"/>
            <a:ext cx="6493402" cy="36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Customer &amp; Engineering Requirements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11700" y="1105950"/>
            <a:ext cx="3693600" cy="37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u="sng"/>
              <a:t>Customer Requirements:</a:t>
            </a:r>
            <a:endParaRPr sz="1250" u="sng"/>
          </a:p>
          <a:p>
            <a:pPr indent="-285750" lvl="0" marL="457200" rtl="0" algn="l">
              <a:spcBef>
                <a:spcPts val="120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The robot plays the game according to the rules which are provided in a separate document.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Uses the provided game stage, electrical and mechanical interfaces.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Costs &lt;300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Use the provided Arduino, camera, and DC motor (option to use other provided components).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Power source for custom electronics (beyond the standard computers and peripherals such as the USB camera.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No batteries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Reliable, Safe, and Durable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Low noise – no hearing protection required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Guarding as necessary to protect users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Fast solving times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Easy to use/user-friendly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Electric/electronic circuits built from off-the-shelf components.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Runs autonomously – user places their own pieces</a:t>
            </a:r>
            <a:endParaRPr sz="900"/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Char char="●"/>
            </a:pPr>
            <a:r>
              <a:rPr lang="en" sz="900"/>
              <a:t>Must have at least one degree-of-freedom that has closed loop position control using the provided DC motor where the loop is closed through the Arduino.</a:t>
            </a:r>
            <a:endParaRPr sz="900"/>
          </a:p>
        </p:txBody>
      </p:sp>
      <p:sp>
        <p:nvSpPr>
          <p:cNvPr id="106" name="Google Shape;106;p16"/>
          <p:cNvSpPr txBox="1"/>
          <p:nvPr>
            <p:ph idx="2" type="body"/>
          </p:nvPr>
        </p:nvSpPr>
        <p:spPr>
          <a:xfrm>
            <a:off x="4752150" y="1017797"/>
            <a:ext cx="4236300" cy="38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Engineering Requirements:</a:t>
            </a:r>
            <a:endParaRPr u="sng"/>
          </a:p>
          <a:p>
            <a:pPr indent="-28733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Ensure system is 100% rule compliant during runtime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Construct system based with provided game board and electronics, ensuring other components used total less than $300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Design system such that electronics need no batteries, and are powered via external </a:t>
            </a:r>
            <a:r>
              <a:rPr lang="en" sz="1000"/>
              <a:t>12V</a:t>
            </a:r>
            <a:r>
              <a:rPr lang="en" sz="1000"/>
              <a:t> power supply or wall outlet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Ensure system reliability by verifying 95% success rate on bowling attempts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Ensure system </a:t>
            </a:r>
            <a:r>
              <a:rPr lang="en" sz="1000"/>
              <a:t>reliability</a:t>
            </a:r>
            <a:r>
              <a:rPr lang="en" sz="1000"/>
              <a:t> by verifying the system can run over 10 separate frames back-to-back without any intervention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Design system without pinch points, sharp edges, or exposed wiring to protect user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Implement system rails and ball catch to guard user from ball during system runtime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Avoid loud materials, components, or system configurations to prevent maximum system noise level from reaching above 70 dB (barrier for hearing damage)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Implement a clean and simple graphical interface with low latency and quick system response times of less than 2 seconds at user interaction</a:t>
            </a:r>
            <a:endParaRPr sz="1000"/>
          </a:p>
          <a:p>
            <a:pPr indent="-28733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000"/>
              <a:t>On user selection, quickly and efficiently target and bowl on target pins, with less than 10 seconds passing between user selection and the system’s return to idle</a:t>
            </a:r>
            <a:endParaRPr sz="1000"/>
          </a:p>
        </p:txBody>
      </p:sp>
      <p:sp>
        <p:nvSpPr>
          <p:cNvPr id="107" name="Google Shape;107;p16"/>
          <p:cNvSpPr/>
          <p:nvPr/>
        </p:nvSpPr>
        <p:spPr>
          <a:xfrm>
            <a:off x="4063722" y="2670250"/>
            <a:ext cx="576300" cy="393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9525" y="105050"/>
            <a:ext cx="1612425" cy="13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Explanation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11700" y="1229875"/>
            <a:ext cx="4571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Pin detection using HSV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Detects </a:t>
            </a:r>
            <a:r>
              <a:rPr lang="en"/>
              <a:t>specific</a:t>
            </a:r>
            <a:r>
              <a:rPr lang="en"/>
              <a:t> pixel saturation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</a:t>
            </a:r>
            <a:r>
              <a:rPr lang="en"/>
              <a:t>resence</a:t>
            </a:r>
            <a:r>
              <a:rPr lang="en"/>
              <a:t> and location of pins stored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Degrees needed for lateral movement calculated based on pin location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Degrees are sent to Simulink to move both DC motor and servo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5750" y="550863"/>
            <a:ext cx="4213975" cy="404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Analysis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237300" y="1118250"/>
            <a:ext cx="4664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Accurate pin detection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Reliable software loop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Didn’t need any intervention across 20 back-to-back frames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Consistent bowling cycle of less than 10 seconds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95% accurate pin hits across 20 back-to-back frames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Automatic detection detected best action with 100% accuracy across 20 back-to-back frames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GUI is clean and easy to use</a:t>
            </a:r>
            <a:endParaRPr/>
          </a:p>
        </p:txBody>
      </p:sp>
      <p:pic>
        <p:nvPicPr>
          <p:cNvPr id="122" name="Google Shape;122;p18" title="Screenshot 2025-12-02 at 6.43.5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9450" y="1046875"/>
            <a:ext cx="3937500" cy="304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